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537" r:id="rId2"/>
    <p:sldId id="328" r:id="rId3"/>
    <p:sldId id="336" r:id="rId4"/>
    <p:sldId id="337" r:id="rId5"/>
    <p:sldId id="573" r:id="rId6"/>
    <p:sldId id="574" r:id="rId7"/>
    <p:sldId id="575" r:id="rId8"/>
    <p:sldId id="338" r:id="rId9"/>
    <p:sldId id="339" r:id="rId10"/>
    <p:sldId id="346" r:id="rId11"/>
    <p:sldId id="348" r:id="rId12"/>
    <p:sldId id="347" r:id="rId13"/>
    <p:sldId id="350" r:id="rId14"/>
    <p:sldId id="351" r:id="rId15"/>
    <p:sldId id="576" r:id="rId16"/>
    <p:sldId id="577" r:id="rId17"/>
    <p:sldId id="343" r:id="rId18"/>
    <p:sldId id="345" r:id="rId19"/>
    <p:sldId id="349" r:id="rId20"/>
    <p:sldId id="407" r:id="rId21"/>
    <p:sldId id="344" r:id="rId22"/>
    <p:sldId id="538" r:id="rId23"/>
    <p:sldId id="541" r:id="rId24"/>
    <p:sldId id="539" r:id="rId25"/>
    <p:sldId id="542" r:id="rId26"/>
    <p:sldId id="540" r:id="rId27"/>
    <p:sldId id="543" r:id="rId28"/>
    <p:sldId id="544" r:id="rId29"/>
    <p:sldId id="548" r:id="rId30"/>
    <p:sldId id="545" r:id="rId31"/>
    <p:sldId id="546" r:id="rId32"/>
    <p:sldId id="547" r:id="rId33"/>
    <p:sldId id="559" r:id="rId34"/>
    <p:sldId id="549" r:id="rId35"/>
    <p:sldId id="550" r:id="rId36"/>
    <p:sldId id="55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68"/>
    <p:restoredTop sz="94672"/>
  </p:normalViewPr>
  <p:slideViewPr>
    <p:cSldViewPr snapToGrid="0" snapToObjects="1">
      <p:cViewPr varScale="1">
        <p:scale>
          <a:sx n="115" d="100"/>
          <a:sy n="115"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12.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13</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26747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a:p>
            <a:endParaRPr lang="en-US" sz="2000" dirty="0"/>
          </a:p>
          <a:p>
            <a:r>
              <a:rPr lang="en-US" sz="2000" dirty="0"/>
              <a:t>A cladding with an initial thickness of 600 microns that initially has 40 wt. ppm H undergoes corrosion to a total oxide thickness of 80 microns. What is the overall hydrogen content in wt. ppm if the hydrogen pickup fraction is 15%?</a:t>
            </a:r>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85000" lnSpcReduction="20000"/>
          </a:bodyPr>
          <a:lstStyle/>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87570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53681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Exams graded: 101 average, no curve</a:t>
            </a:r>
          </a:p>
          <a:p>
            <a:endParaRPr lang="en-US" dirty="0"/>
          </a:p>
          <a:p>
            <a:r>
              <a:rPr lang="en-US" dirty="0"/>
              <a:t>Cladding oxidizes, forming ZrO</a:t>
            </a:r>
            <a:r>
              <a:rPr lang="en-US" baseline="-25000" dirty="0"/>
              <a:t>2</a:t>
            </a:r>
          </a:p>
          <a:p>
            <a:r>
              <a:rPr lang="en-US" dirty="0"/>
              <a:t>The limiting step for oxidation is the oxygen transport through the oxide layer</a:t>
            </a:r>
          </a:p>
          <a:p>
            <a:r>
              <a:rPr lang="en-US" dirty="0"/>
              <a:t>Can determine oxide thickness from weight gain, or from time/temperature</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20</a:t>
            </a:fld>
            <a:endParaRPr lang="en-US"/>
          </a:p>
        </p:txBody>
      </p:sp>
    </p:spTree>
    <p:extLst>
      <p:ext uri="{BB962C8B-B14F-4D97-AF65-F5344CB8AC3E}">
        <p14:creationId xmlns:p14="http://schemas.microsoft.com/office/powerpoint/2010/main" val="166540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518211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42969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13782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99732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3438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89253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3838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or severe oxidation and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282489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425245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13741</TotalTime>
  <Words>2611</Words>
  <Application>Microsoft Macintosh PowerPoint</Application>
  <PresentationFormat>Widescreen</PresentationFormat>
  <Paragraphs>256</Paragraphs>
  <Slides>36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Cambria Math</vt:lpstr>
      <vt:lpstr>Symbol</vt:lpstr>
      <vt:lpstr>Times New Roman</vt:lpstr>
      <vt:lpstr>NCStateU-horizontal-left-logo</vt:lpstr>
      <vt:lpstr>Equation</vt:lpstr>
      <vt:lpstr>Nuclear Fuel Performance</vt:lpstr>
      <vt:lpstr>Last time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Given a thickness of oxide, how can we predict the hydrogen pickup?</vt:lpstr>
      <vt:lpstr>We can estimate the hydrogen content in the cladding from the oxide thickness δ and the pickup fraction f</vt:lpstr>
      <vt:lpstr>Hydrides Summary</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128</cp:revision>
  <dcterms:created xsi:type="dcterms:W3CDTF">2020-02-19T20:03:05Z</dcterms:created>
  <dcterms:modified xsi:type="dcterms:W3CDTF">2023-04-20T18:43:47Z</dcterms:modified>
</cp:coreProperties>
</file>